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" d="100"/>
          <a:sy n="14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97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52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96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4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03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64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94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72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87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96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8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5559" y="2791613"/>
            <a:ext cx="3454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-</a:t>
            </a:r>
            <a:r>
              <a:rPr lang="es-MX" dirty="0" smtClean="0"/>
              <a:t>Drag from internet an image here</a:t>
            </a:r>
          </a:p>
          <a:p>
            <a:endParaRPr lang="es-MX" dirty="0"/>
          </a:p>
          <a:p>
            <a:pPr algn="ctr"/>
            <a:r>
              <a:rPr lang="es-MX" dirty="0" smtClean="0"/>
              <a:t>-Adjust size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946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>Leave slide here – serves as 18th slide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See slide #9 for instructions on printing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07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078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>Do nothing with this slide! </a:t>
            </a:r>
            <a:br>
              <a:rPr lang="es-MX" dirty="0" smtClean="0"/>
            </a:br>
            <a:r>
              <a:rPr lang="es-MX" dirty="0" smtClean="0"/>
              <a:t>Leave  it here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This serves as slide 9 – you’ll print 9 to a page.</a:t>
            </a:r>
          </a:p>
          <a:p>
            <a:endParaRPr lang="es-MX" dirty="0"/>
          </a:p>
          <a:p>
            <a:r>
              <a:rPr lang="es-MX" dirty="0" smtClean="0"/>
              <a:t>You’ll bring these 2 printed pages with 9 slides to a page to Sra. Porras. She’ll do the front to back copies for you to then cut out for your students. 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62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Macintosh PowerPoint</Application>
  <PresentationFormat>On-screen Show (4:3)</PresentationFormat>
  <Paragraphs>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nothing with this slide!  Leave  it 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Leave slide here – serves as 18th slide</vt:lpstr>
    </vt:vector>
  </TitlesOfParts>
  <Company>Bellevue 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 Porras</dc:creator>
  <cp:lastModifiedBy>Piper Porras</cp:lastModifiedBy>
  <cp:revision>3</cp:revision>
  <dcterms:created xsi:type="dcterms:W3CDTF">2017-01-23T16:55:36Z</dcterms:created>
  <dcterms:modified xsi:type="dcterms:W3CDTF">2017-01-23T17:12:35Z</dcterms:modified>
</cp:coreProperties>
</file>