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" d="100"/>
          <a:sy n="14" d="100"/>
        </p:scale>
        <p:origin x="-1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597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752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096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4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903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464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394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6724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871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0963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4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9E79E-F8B0-824A-9E28-7AACE91CAAF3}" type="datetimeFigureOut">
              <a:rPr lang="en-US" smtClean="0"/>
              <a:t>1/23/17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7F2ED-34A0-6E4E-9EF5-6E9455D01C72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80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          -</a:t>
            </a:r>
            <a:r>
              <a:rPr lang="es-MX" dirty="0"/>
              <a:t>Drag from internet an image here</a:t>
            </a:r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-</a:t>
            </a:r>
            <a:r>
              <a:rPr lang="es-MX" dirty="0"/>
              <a:t>Adjust size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9467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078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36911"/>
            <a:ext cx="82296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1031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260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Macintosh PowerPoint</Application>
  <PresentationFormat>On-screen Show (4:3)</PresentationFormat>
  <Paragraphs>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Bellevue East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 Porras</dc:creator>
  <cp:lastModifiedBy>Piper Porras</cp:lastModifiedBy>
  <cp:revision>2</cp:revision>
  <dcterms:created xsi:type="dcterms:W3CDTF">2017-01-23T16:55:36Z</dcterms:created>
  <dcterms:modified xsi:type="dcterms:W3CDTF">2017-01-23T17:12:53Z</dcterms:modified>
</cp:coreProperties>
</file>